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2" r:id="rId2"/>
  </p:sldMasterIdLst>
  <p:notesMasterIdLst>
    <p:notesMasterId r:id="rId5"/>
  </p:notesMasterIdLst>
  <p:handoutMasterIdLst>
    <p:handoutMasterId r:id="rId6"/>
  </p:handoutMasterIdLst>
  <p:sldIdLst>
    <p:sldId id="262" r:id="rId3"/>
    <p:sldId id="335" r:id="rId4"/>
  </p:sldIdLst>
  <p:sldSz cx="9144000" cy="6858000" type="screen4x3"/>
  <p:notesSz cx="6794500" cy="9931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6" autoAdjust="0"/>
    <p:restoredTop sz="93750" autoAdjust="0"/>
  </p:normalViewPr>
  <p:slideViewPr>
    <p:cSldViewPr>
      <p:cViewPr varScale="1">
        <p:scale>
          <a:sx n="83" d="100"/>
          <a:sy n="83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030" cy="497572"/>
          </a:xfrm>
          <a:prstGeom prst="rect">
            <a:avLst/>
          </a:prstGeom>
        </p:spPr>
        <p:txBody>
          <a:bodyPr vert="horz" lIns="88199" tIns="44099" rIns="88199" bIns="440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8952" y="1"/>
            <a:ext cx="2944030" cy="497572"/>
          </a:xfrm>
          <a:prstGeom prst="rect">
            <a:avLst/>
          </a:prstGeom>
        </p:spPr>
        <p:txBody>
          <a:bodyPr vert="horz" lIns="88199" tIns="44099" rIns="88199" bIns="44099" rtlCol="0"/>
          <a:lstStyle>
            <a:lvl1pPr algn="r">
              <a:defRPr sz="1200"/>
            </a:lvl1pPr>
          </a:lstStyle>
          <a:p>
            <a:fld id="{3C9FAD05-0248-4755-B20F-AACE1810C746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33829"/>
            <a:ext cx="2944030" cy="497572"/>
          </a:xfrm>
          <a:prstGeom prst="rect">
            <a:avLst/>
          </a:prstGeom>
        </p:spPr>
        <p:txBody>
          <a:bodyPr vert="horz" lIns="88199" tIns="44099" rIns="88199" bIns="4409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8952" y="9433829"/>
            <a:ext cx="2944030" cy="497572"/>
          </a:xfrm>
          <a:prstGeom prst="rect">
            <a:avLst/>
          </a:prstGeom>
        </p:spPr>
        <p:txBody>
          <a:bodyPr vert="horz" lIns="88199" tIns="44099" rIns="88199" bIns="44099" rtlCol="0" anchor="b"/>
          <a:lstStyle>
            <a:lvl1pPr algn="r">
              <a:defRPr sz="1200"/>
            </a:lvl1pPr>
          </a:lstStyle>
          <a:p>
            <a:fld id="{2D152B8D-D857-4CA7-9585-B51C722D63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34878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4" cy="496570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r">
              <a:defRPr sz="1300"/>
            </a:lvl1pPr>
          </a:lstStyle>
          <a:p>
            <a:fld id="{BE42A150-3B7B-4B5F-8555-1A370F552A0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2" rIns="95563" bIns="4778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5563" tIns="47782" rIns="95563" bIns="47782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4" cy="496570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r">
              <a:defRPr sz="1300"/>
            </a:lvl1pPr>
          </a:lstStyle>
          <a:p>
            <a:fld id="{5025E32D-C340-49B7-9CB1-E4567DBBF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5006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2D7A-A9C6-884A-95BF-0C21FD5584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38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99792" y="1916832"/>
            <a:ext cx="5616624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987824" y="4077072"/>
            <a:ext cx="446449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2411760" y="63813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9A9E811-26F7-4432-9F70-56CE2129B6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/Users/2HeeJIN/Library/Group Containers/L48J367XN4.com.infraware.PolarisOffice/EngineTemp/1577/fImage690807392327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rcRect l="8400" t="9328" r="-39" b="11117"/>
          <a:stretch>
            <a:fillRect/>
          </a:stretch>
        </p:blipFill>
        <p:spPr>
          <a:xfrm>
            <a:off x="2411760" y="0"/>
            <a:ext cx="6732240" cy="6858000"/>
          </a:xfrm>
          <a:prstGeom prst="rect">
            <a:avLst/>
          </a:prstGeom>
          <a:noFill/>
        </p:spPr>
      </p:pic>
      <p:pic>
        <p:nvPicPr>
          <p:cNvPr id="9" name="image1.png" descr="PPT 포맷 A_표지.png"/>
          <p:cNvPicPr>
            <a:picLocks noChangeAspect="1"/>
          </p:cNvPicPr>
          <p:nvPr userDrawn="1"/>
        </p:nvPicPr>
        <p:blipFill>
          <a:blip r:embed="rId4" cstate="print"/>
          <a:srcRect t="68362" b="19427"/>
          <a:stretch>
            <a:fillRect/>
          </a:stretch>
        </p:blipFill>
        <p:spPr bwMode="auto">
          <a:xfrm>
            <a:off x="0" y="6165304"/>
            <a:ext cx="9144000" cy="792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7" name="그림 6" descr="IGU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764704"/>
            <a:ext cx="1898516" cy="1440160"/>
          </a:xfrm>
          <a:prstGeom prst="rect">
            <a:avLst/>
          </a:prstGeom>
        </p:spPr>
      </p:pic>
      <p:pic>
        <p:nvPicPr>
          <p:cNvPr id="8" name="그림 7" descr="세로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67544" y="3192402"/>
            <a:ext cx="1512168" cy="20367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21822"/>
            <a:ext cx="9144000" cy="63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79512" y="638132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baseline="0" dirty="0" smtClean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Ebrima" pitchFamily="2" charset="0"/>
              </a:rPr>
              <a:t>A Sustainable Future – Powered by Gas</a:t>
            </a:r>
            <a:endParaRPr lang="ko-KR" altLang="en-US" sz="1600" b="1" baseline="0" dirty="0">
              <a:solidFill>
                <a:schemeClr val="bg1"/>
              </a:solidFill>
              <a:latin typeface="Calibri" pitchFamily="34" charset="0"/>
              <a:ea typeface="Arial Unicode MS" pitchFamily="50" charset="-127"/>
              <a:cs typeface="Ebrima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15816" y="2348880"/>
            <a:ext cx="51845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4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Title</a:t>
            </a:r>
            <a:endParaRPr kumimoji="1" lang="en-US" altLang="ko-KR" sz="2400" b="1" dirty="0" smtClean="0">
              <a:solidFill>
                <a:srgbClr val="1F497D"/>
              </a:solidFill>
              <a:latin typeface="Calibri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87824" y="3933056"/>
            <a:ext cx="3528392" cy="1466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400" dirty="0" smtClean="0">
                <a:solidFill>
                  <a:schemeClr val="tx2"/>
                </a:solidFill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(Speaker)</a:t>
            </a:r>
          </a:p>
          <a:p>
            <a:pPr>
              <a:lnSpc>
                <a:spcPct val="200000"/>
              </a:lnSpc>
            </a:pPr>
            <a:r>
              <a:rPr lang="en-US" altLang="ko-KR" sz="2400" dirty="0" smtClean="0">
                <a:solidFill>
                  <a:schemeClr val="tx2"/>
                </a:solidFill>
                <a:latin typeface="Calibri" pitchFamily="34" charset="0"/>
                <a:ea typeface="Arial Unicode MS" pitchFamily="50" charset="-127"/>
                <a:cs typeface="Arial Unicode MS" pitchFamily="50" charset="-127"/>
              </a:rPr>
              <a:t>(Date)</a:t>
            </a:r>
          </a:p>
        </p:txBody>
      </p:sp>
    </p:spTree>
    <p:extLst>
      <p:ext uri="{BB962C8B-B14F-4D97-AF65-F5344CB8AC3E}">
        <p14:creationId xmlns:p14="http://schemas.microsoft.com/office/powerpoint/2010/main" xmlns="" val="27806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 txBox="1">
            <a:spLocks/>
          </p:cNvSpPr>
          <p:nvPr/>
        </p:nvSpPr>
        <p:spPr>
          <a:xfrm>
            <a:off x="2411760" y="63813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9E811-26F7-4432-9F70-56CE2129B6C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76672"/>
            <a:ext cx="51337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ko-KR" sz="2800" b="1" dirty="0" smtClean="0">
                <a:solidFill>
                  <a:srgbClr val="0079B3"/>
                </a:solidFill>
                <a:latin typeface="Calibri" pitchFamily="34" charset="0"/>
                <a:ea typeface="HY헤드라인M" pitchFamily="18" charset="-127"/>
              </a:rPr>
              <a:t>Sub Title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11560" y="1196752"/>
            <a:ext cx="770485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Calibri" pitchFamily="34" charset="0"/>
              </a:rPr>
              <a:t>• Add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14</Words>
  <Application>Microsoft Office PowerPoint</Application>
  <PresentationFormat>화면 슬라이드 쇼(4:3)</PresentationFormat>
  <Paragraphs>7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3_디자인 사용자 지정</vt:lpstr>
      <vt:lpstr>2_디자인 사용자 지정</vt:lpstr>
      <vt:lpstr>슬라이드 1</vt:lpstr>
      <vt:lpstr>슬라이드 2</vt:lpstr>
    </vt:vector>
  </TitlesOfParts>
  <Company>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sharepc</dc:creator>
  <cp:lastModifiedBy>KOGAS</cp:lastModifiedBy>
  <cp:revision>311</cp:revision>
  <cp:lastPrinted>2018-04-02T05:23:10Z</cp:lastPrinted>
  <dcterms:created xsi:type="dcterms:W3CDTF">2017-05-10T02:13:08Z</dcterms:created>
  <dcterms:modified xsi:type="dcterms:W3CDTF">2018-10-30T07:46:06Z</dcterms:modified>
</cp:coreProperties>
</file>